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49205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298410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47613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596817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46023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895229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44432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193637" algn="l" defTabSz="429841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6">
          <p15:clr>
            <a:srgbClr val="A4A3A4"/>
          </p15:clr>
        </p15:guide>
        <p15:guide id="2" orient="horz" pos="375">
          <p15:clr>
            <a:srgbClr val="A4A3A4"/>
          </p15:clr>
        </p15:guide>
        <p15:guide id="3" orient="horz" pos="26214">
          <p15:clr>
            <a:srgbClr val="A4A3A4"/>
          </p15:clr>
        </p15:guide>
        <p15:guide id="4" orient="horz">
          <p15:clr>
            <a:srgbClr val="A4A3A4"/>
          </p15:clr>
        </p15:guide>
        <p15:guide id="5" pos="401">
          <p15:clr>
            <a:srgbClr val="A4A3A4"/>
          </p15:clr>
        </p15:guide>
        <p15:guide id="6" pos="18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30443B"/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94" autoAdjust="0"/>
  </p:normalViewPr>
  <p:slideViewPr>
    <p:cSldViewPr snapToGrid="0" snapToObjects="1" showGuides="1">
      <p:cViewPr varScale="1">
        <p:scale>
          <a:sx n="26" d="100"/>
          <a:sy n="26" d="100"/>
        </p:scale>
        <p:origin x="3198" y="264"/>
      </p:cViewPr>
      <p:guideLst>
        <p:guide orient="horz" pos="4316"/>
        <p:guide orient="horz" pos="375"/>
        <p:guide orient="horz" pos="26214"/>
        <p:guide orient="horz"/>
        <p:guide pos="401"/>
        <p:guide pos="18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24" d="100"/>
          <a:sy n="124" d="100"/>
        </p:scale>
        <p:origin x="495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02-Mar-23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02-Mar-23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49205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298410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447613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596817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746023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2895229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044432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193637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6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691" y="7585962"/>
            <a:ext cx="14299153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36213" y="6847036"/>
            <a:ext cx="14287866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36211" y="18480518"/>
            <a:ext cx="14291358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Methods and Materials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5353328" y="6847036"/>
            <a:ext cx="14287682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5353328" y="7585962"/>
            <a:ext cx="14287682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5353329" y="18503095"/>
            <a:ext cx="14283756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5347853" y="19296378"/>
            <a:ext cx="14289232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5364404" y="33390901"/>
            <a:ext cx="14276605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5353329" y="34204184"/>
            <a:ext cx="14283756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623691" y="19275662"/>
            <a:ext cx="14300387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090899" y="4110875"/>
            <a:ext cx="22093415" cy="1087559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090899" y="2558463"/>
            <a:ext cx="22093415" cy="1262156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72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090899" y="492940"/>
            <a:ext cx="22093415" cy="177526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6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5D062DE-2A13-5EDA-5766-7A3991E465EF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582134" y="31670498"/>
            <a:ext cx="14291358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448181EA-71D7-2EC4-D146-B47CC93E56CA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569614" y="32465642"/>
            <a:ext cx="14300387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 userDrawn="1">
          <p15:clr>
            <a:srgbClr val="FBAE40"/>
          </p15:clr>
        </p15:guide>
        <p15:guide id="2" pos="953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 userDrawn="1"/>
        </p:nvSpPr>
        <p:spPr>
          <a:xfrm rot="10800000">
            <a:off x="0" y="41761145"/>
            <a:ext cx="30275213" cy="104261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38296" y="41989161"/>
            <a:ext cx="2234591" cy="322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9381" tIns="44682" rIns="89381" bIns="44682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-3789"/>
            <a:ext cx="30275213" cy="104261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 userDrawn="1"/>
        </p:nvSpPr>
        <p:spPr>
          <a:xfrm>
            <a:off x="6096" y="5752939"/>
            <a:ext cx="30269117" cy="274521"/>
          </a:xfrm>
          <a:prstGeom prst="rect">
            <a:avLst/>
          </a:prstGeom>
          <a:gradFill>
            <a:gsLst>
              <a:gs pos="100000">
                <a:srgbClr val="DAE9F6"/>
              </a:gs>
              <a:gs pos="0">
                <a:schemeClr val="accent1">
                  <a:tint val="66000"/>
                  <a:satMod val="160000"/>
                </a:schemeClr>
              </a:gs>
              <a:gs pos="51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 userDrawn="1"/>
        </p:nvSpPr>
        <p:spPr>
          <a:xfrm>
            <a:off x="634514" y="6446521"/>
            <a:ext cx="14291153" cy="35160496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63"/>
          <p:cNvSpPr/>
          <p:nvPr userDrawn="1"/>
        </p:nvSpPr>
        <p:spPr>
          <a:xfrm>
            <a:off x="15327085" y="6446521"/>
            <a:ext cx="14291153" cy="35160496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sldNum="0" hdr="0" dt="0"/>
  <p:txStyles>
    <p:titleStyle>
      <a:lvl1pPr algn="ctr" defTabSz="4298410" rtl="0" eaLnBrk="1" latinLnBrk="0" hangingPunct="1">
        <a:spcBef>
          <a:spcPct val="0"/>
        </a:spcBef>
        <a:buNone/>
        <a:defRPr sz="8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11903" indent="-1611903" algn="l" defTabSz="429841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492457" indent="-1343252" algn="l" defTabSz="4298410" rtl="0" eaLnBrk="1" latinLnBrk="0" hangingPunct="1">
        <a:spcBef>
          <a:spcPct val="20000"/>
        </a:spcBef>
        <a:buFont typeface="Arial" pitchFamily="34" charset="0"/>
        <a:buChar char="–"/>
        <a:defRPr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373012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22217" indent="-1074603" algn="l" defTabSz="429841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71420" indent="-1074603" algn="l" defTabSz="429841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20625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3969828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19034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238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49205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298410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47613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596817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6023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5229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044432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193637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904420E5-4631-7409-A0CA-73F32A271A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45" r="1920" b="853"/>
          <a:stretch/>
        </p:blipFill>
        <p:spPr>
          <a:xfrm>
            <a:off x="0" y="15355532"/>
            <a:ext cx="30275214" cy="27448231"/>
          </a:xfrm>
          <a:prstGeom prst="rect">
            <a:avLst/>
          </a:prstGeom>
          <a:ln>
            <a:noFill/>
          </a:ln>
        </p:spPr>
      </p:pic>
      <p:sp>
        <p:nvSpPr>
          <p:cNvPr id="334" name="Text Placeholder 333"/>
          <p:cNvSpPr>
            <a:spLocks noGrp="1"/>
          </p:cNvSpPr>
          <p:nvPr>
            <p:ph type="body" sz="quarter" idx="10"/>
          </p:nvPr>
        </p:nvSpPr>
        <p:spPr>
          <a:xfrm>
            <a:off x="623691" y="8176512"/>
            <a:ext cx="14299153" cy="897605"/>
          </a:xfrm>
        </p:spPr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35" name="Text Placeholder 334"/>
          <p:cNvSpPr>
            <a:spLocks noGrp="1"/>
          </p:cNvSpPr>
          <p:nvPr>
            <p:ph type="body" sz="quarter" idx="11"/>
          </p:nvPr>
        </p:nvSpPr>
        <p:spPr>
          <a:xfrm>
            <a:off x="636213" y="7437586"/>
            <a:ext cx="14287866" cy="800265"/>
          </a:xfrm>
        </p:spPr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38" name="Text Placeholder 337" descr="asdasd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39" name="Text Placeholder 338"/>
          <p:cNvSpPr>
            <a:spLocks noGrp="1"/>
          </p:cNvSpPr>
          <p:nvPr>
            <p:ph type="body" sz="quarter" idx="25"/>
          </p:nvPr>
        </p:nvSpPr>
        <p:spPr>
          <a:xfrm>
            <a:off x="15353328" y="18498269"/>
            <a:ext cx="14287682" cy="800265"/>
          </a:xfrm>
        </p:spPr>
        <p:txBody>
          <a:bodyPr/>
          <a:lstStyle/>
          <a:p>
            <a:endParaRPr lang="en-US">
              <a:solidFill>
                <a:srgbClr val="003300"/>
              </a:solidFill>
            </a:endParaRPr>
          </a:p>
        </p:txBody>
      </p:sp>
      <p:sp>
        <p:nvSpPr>
          <p:cNvPr id="340" name="Text Placeholder 339"/>
          <p:cNvSpPr>
            <a:spLocks noGrp="1"/>
          </p:cNvSpPr>
          <p:nvPr>
            <p:ph type="body" sz="quarter" idx="26"/>
          </p:nvPr>
        </p:nvSpPr>
        <p:spPr>
          <a:xfrm>
            <a:off x="15353328" y="19237195"/>
            <a:ext cx="14287682" cy="897605"/>
          </a:xfrm>
        </p:spPr>
        <p:txBody>
          <a:bodyPr/>
          <a:lstStyle/>
          <a:p>
            <a:endParaRPr lang="en-US">
              <a:solidFill>
                <a:srgbClr val="003300"/>
              </a:solidFill>
            </a:endParaRPr>
          </a:p>
        </p:txBody>
      </p:sp>
      <p:sp>
        <p:nvSpPr>
          <p:cNvPr id="341" name="Text Placeholder 340"/>
          <p:cNvSpPr>
            <a:spLocks noGrp="1"/>
          </p:cNvSpPr>
          <p:nvPr>
            <p:ph type="body" sz="quarter" idx="27"/>
          </p:nvPr>
        </p:nvSpPr>
        <p:spPr>
          <a:xfrm>
            <a:off x="15353329" y="30352195"/>
            <a:ext cx="14283756" cy="800265"/>
          </a:xfrm>
        </p:spPr>
        <p:txBody>
          <a:bodyPr/>
          <a:lstStyle/>
          <a:p>
            <a:endParaRPr lang="en-US">
              <a:solidFill>
                <a:srgbClr val="003300"/>
              </a:solidFill>
            </a:endParaRPr>
          </a:p>
        </p:txBody>
      </p:sp>
      <p:sp>
        <p:nvSpPr>
          <p:cNvPr id="342" name="Text Placeholder 341"/>
          <p:cNvSpPr>
            <a:spLocks noGrp="1"/>
          </p:cNvSpPr>
          <p:nvPr>
            <p:ph type="body" sz="quarter" idx="28"/>
          </p:nvPr>
        </p:nvSpPr>
        <p:spPr>
          <a:xfrm>
            <a:off x="15347853" y="31145478"/>
            <a:ext cx="14289232" cy="897605"/>
          </a:xfrm>
        </p:spPr>
        <p:txBody>
          <a:bodyPr/>
          <a:lstStyle/>
          <a:p>
            <a:endParaRPr lang="en-US">
              <a:solidFill>
                <a:srgbClr val="003300"/>
              </a:solidFill>
            </a:endParaRPr>
          </a:p>
        </p:txBody>
      </p:sp>
      <p:sp>
        <p:nvSpPr>
          <p:cNvPr id="343" name="Text Placeholder 342"/>
          <p:cNvSpPr>
            <a:spLocks noGrp="1"/>
          </p:cNvSpPr>
          <p:nvPr>
            <p:ph type="body" sz="quarter" idx="29"/>
          </p:nvPr>
        </p:nvSpPr>
        <p:spPr>
          <a:xfrm>
            <a:off x="15364404" y="38229601"/>
            <a:ext cx="14276605" cy="800265"/>
          </a:xfrm>
        </p:spPr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44" name="Text Placeholder 343"/>
          <p:cNvSpPr>
            <a:spLocks noGrp="1"/>
          </p:cNvSpPr>
          <p:nvPr>
            <p:ph type="body" sz="quarter" idx="30"/>
          </p:nvPr>
        </p:nvSpPr>
        <p:spPr>
          <a:xfrm>
            <a:off x="15353329" y="39042884"/>
            <a:ext cx="14283756" cy="897605"/>
          </a:xfrm>
        </p:spPr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46" name="Text Placeholder 345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>
              <a:solidFill>
                <a:srgbClr val="003300"/>
              </a:solidFill>
            </a:endParaRPr>
          </a:p>
        </p:txBody>
      </p:sp>
      <p:sp>
        <p:nvSpPr>
          <p:cNvPr id="383" name="Text Placeholder 382"/>
          <p:cNvSpPr>
            <a:spLocks noGrp="1"/>
          </p:cNvSpPr>
          <p:nvPr>
            <p:ph type="body" sz="quarter" idx="150"/>
          </p:nvPr>
        </p:nvSpPr>
        <p:spPr>
          <a:xfrm>
            <a:off x="4090899" y="5926158"/>
            <a:ext cx="22093415" cy="1087559"/>
          </a:xfrm>
        </p:spPr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84" name="Text Placeholder 383"/>
          <p:cNvSpPr>
            <a:spLocks noGrp="1"/>
          </p:cNvSpPr>
          <p:nvPr>
            <p:ph type="body" sz="quarter" idx="151"/>
          </p:nvPr>
        </p:nvSpPr>
        <p:spPr>
          <a:xfrm>
            <a:off x="4090899" y="4373746"/>
            <a:ext cx="22093415" cy="1262156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85" name="Text Placeholder 384"/>
          <p:cNvSpPr>
            <a:spLocks noGrp="1"/>
          </p:cNvSpPr>
          <p:nvPr>
            <p:ph type="body" sz="quarter" idx="153"/>
          </p:nvPr>
        </p:nvSpPr>
        <p:spPr>
          <a:xfrm>
            <a:off x="4090899" y="2308223"/>
            <a:ext cx="22093415" cy="1775267"/>
          </a:xfrm>
        </p:spPr>
        <p:txBody>
          <a:bodyPr/>
          <a:lstStyle/>
          <a:p>
            <a:endParaRPr lang="en-US" b="1" dirty="0">
              <a:solidFill>
                <a:srgbClr val="00330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A9B7BC-8F19-E284-D3C8-DAFCBFCB2031}"/>
              </a:ext>
            </a:extLst>
          </p:cNvPr>
          <p:cNvGrpSpPr/>
          <p:nvPr/>
        </p:nvGrpSpPr>
        <p:grpSpPr>
          <a:xfrm>
            <a:off x="0" y="0"/>
            <a:ext cx="30368961" cy="2026920"/>
            <a:chOff x="0" y="0"/>
            <a:chExt cx="30368961" cy="202692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19E955C-97B9-7702-F45C-872BB2859563}"/>
                </a:ext>
              </a:extLst>
            </p:cNvPr>
            <p:cNvSpPr/>
            <p:nvPr/>
          </p:nvSpPr>
          <p:spPr>
            <a:xfrm>
              <a:off x="0" y="0"/>
              <a:ext cx="30275213" cy="2026920"/>
            </a:xfrm>
            <a:prstGeom prst="rect">
              <a:avLst/>
            </a:prstGeom>
            <a:solidFill>
              <a:srgbClr val="30443B">
                <a:alpha val="8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E04B863-E9FE-B60B-462B-1E7A4C9DF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100" y="0"/>
              <a:ext cx="2348654" cy="20269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80D31C-A4D0-2F80-B6D0-869ED330CBF8}"/>
                </a:ext>
              </a:extLst>
            </p:cNvPr>
            <p:cNvSpPr txBox="1"/>
            <p:nvPr/>
          </p:nvSpPr>
          <p:spPr>
            <a:xfrm>
              <a:off x="38100" y="442451"/>
              <a:ext cx="3033086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International Scientific Conference Forest Science for people and societal challenges – The 90th Marin Drăcea INCDS Anniversary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78B789C-62ED-8698-B5F0-485F30F2CE2E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>
          <a:xfrm>
            <a:off x="582134" y="30352195"/>
            <a:ext cx="14291358" cy="800265"/>
          </a:xfrm>
        </p:spPr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85556B5-A006-F8C9-61E1-7FAA772EFB53}"/>
              </a:ext>
            </a:extLst>
          </p:cNvPr>
          <p:cNvSpPr>
            <a:spLocks noGrp="1"/>
          </p:cNvSpPr>
          <p:nvPr>
            <p:ph type="body" sz="quarter" idx="155"/>
          </p:nvPr>
        </p:nvSpPr>
        <p:spPr>
          <a:xfrm>
            <a:off x="597685" y="31260141"/>
            <a:ext cx="14300387" cy="897605"/>
          </a:xfrm>
        </p:spPr>
        <p:txBody>
          <a:bodyPr/>
          <a:lstStyle/>
          <a:p>
            <a:endParaRPr lang="en-US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869272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100CMx140C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124</TotalTime>
  <Words>18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PosterPresentations.com-100CMx140CM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ionut pascu</cp:lastModifiedBy>
  <cp:revision>36</cp:revision>
  <dcterms:created xsi:type="dcterms:W3CDTF">2012-02-10T00:21:22Z</dcterms:created>
  <dcterms:modified xsi:type="dcterms:W3CDTF">2023-03-02T14:23:40Z</dcterms:modified>
</cp:coreProperties>
</file>