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8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58" r:id="rId6"/>
    <p:sldId id="261" r:id="rId7"/>
  </p:sldIdLst>
  <p:sldSz cx="9144000" cy="5143500" type="screen16x9"/>
  <p:notesSz cx="6858000" cy="9144000"/>
  <p:embeddedFontLst>
    <p:embeddedFont>
      <p:font typeface="DM Serif Display" pitchFamily="2" charset="0"/>
      <p:regular r:id="rId9"/>
      <p:italic r:id="rId10"/>
    </p:embeddedFont>
    <p:embeddedFont>
      <p:font typeface="Karla" pitchFamily="2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5E7F7D"/>
    <a:srgbClr val="3044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8F40DB-DB40-4B26-B6B5-0E4864ED597A}">
  <a:tblStyle styleId="{678F40DB-DB40-4B26-B6B5-0E4864ED597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03" d="100"/>
          <a:sy n="203" d="100"/>
        </p:scale>
        <p:origin x="180" y="2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B53496BB-F247-4856-DD53-F5D53AD043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3059"/>
          <a:stretch/>
        </p:blipFill>
        <p:spPr>
          <a:xfrm>
            <a:off x="-31376" y="0"/>
            <a:ext cx="9210023" cy="5143500"/>
          </a:xfrm>
          <a:prstGeom prst="rect">
            <a:avLst/>
          </a:prstGeom>
        </p:spPr>
      </p:pic>
      <p:sp>
        <p:nvSpPr>
          <p:cNvPr id="14" name="Google Shape;14;p2"/>
          <p:cNvSpPr txBox="1">
            <a:spLocks noGrp="1"/>
          </p:cNvSpPr>
          <p:nvPr>
            <p:ph type="ctrTitle" hasCustomPrompt="1"/>
          </p:nvPr>
        </p:nvSpPr>
        <p:spPr>
          <a:xfrm>
            <a:off x="872643" y="892456"/>
            <a:ext cx="7237500" cy="18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+mn-l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 dirty="0"/>
              <a:t>Title of your presentation</a:t>
            </a:r>
            <a:endParaRPr dirty="0"/>
          </a:p>
        </p:txBody>
      </p:sp>
      <p:pic>
        <p:nvPicPr>
          <p:cNvPr id="7" name="Google Shape;25;p3">
            <a:extLst>
              <a:ext uri="{FF2B5EF4-FFF2-40B4-BE49-F238E27FC236}">
                <a16:creationId xmlns:a16="http://schemas.microsoft.com/office/drawing/2014/main" id="{F4334887-3691-E9B6-8318-F94E7FBF3DDF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  <a:duotone>
              <a:prstClr val="black"/>
              <a:srgbClr val="5E7F7D">
                <a:tint val="45000"/>
                <a:satMod val="400000"/>
              </a:srgbClr>
            </a:duotone>
          </a:blip>
          <a:srcRect t="58033"/>
          <a:stretch/>
        </p:blipFill>
        <p:spPr>
          <a:xfrm rot="-1639246">
            <a:off x="7878054" y="92530"/>
            <a:ext cx="1733751" cy="1656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D13FDAA-08A2-8B8A-D86E-CB4688E787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0" y="-44824"/>
            <a:ext cx="969887" cy="8925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1_Table of content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3"/>
          <p:cNvPicPr preferRelativeResize="0"/>
          <p:nvPr/>
        </p:nvPicPr>
        <p:blipFill rotWithShape="1">
          <a:blip r:embed="rId2">
            <a:alphaModFix/>
            <a:duotone>
              <a:prstClr val="black"/>
              <a:srgbClr val="5E7F7D">
                <a:tint val="45000"/>
                <a:satMod val="400000"/>
              </a:srgbClr>
            </a:duotone>
          </a:blip>
          <a:srcRect l="3891" t="15314" r="588" b="-579"/>
          <a:stretch/>
        </p:blipFill>
        <p:spPr>
          <a:xfrm flipH="1">
            <a:off x="0" y="0"/>
            <a:ext cx="1501588" cy="3251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3">
            <a:alphaModFix/>
            <a:duotone>
              <a:prstClr val="black"/>
              <a:srgbClr val="5E7F7D">
                <a:tint val="45000"/>
                <a:satMod val="400000"/>
              </a:srgbClr>
            </a:duotone>
          </a:blip>
          <a:srcRect r="9007" b="40778"/>
          <a:stretch/>
        </p:blipFill>
        <p:spPr>
          <a:xfrm rot="16200000" flipH="1">
            <a:off x="8148457" y="4147957"/>
            <a:ext cx="1080225" cy="910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3"/>
          <p:cNvPicPr preferRelativeResize="0"/>
          <p:nvPr/>
        </p:nvPicPr>
        <p:blipFill rotWithShape="1">
          <a:blip r:embed="rId4">
            <a:alphaModFix/>
            <a:duotone>
              <a:prstClr val="black"/>
              <a:srgbClr val="003300">
                <a:tint val="45000"/>
                <a:satMod val="400000"/>
              </a:srgbClr>
            </a:duotone>
          </a:blip>
          <a:srcRect r="51361"/>
          <a:stretch/>
        </p:blipFill>
        <p:spPr>
          <a:xfrm>
            <a:off x="8224735" y="-272266"/>
            <a:ext cx="919265" cy="430318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75C5DB-759A-C18C-99D4-2F8BC20620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4488"/>
            <a:ext cx="9143999" cy="604837"/>
          </a:xfrm>
        </p:spPr>
        <p:txBody>
          <a:bodyPr/>
          <a:lstStyle>
            <a:lvl1pPr marL="127000" indent="0" algn="ctr">
              <a:buNone/>
              <a:defRPr sz="1800">
                <a:solidFill>
                  <a:srgbClr val="00330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Table of contents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ECAF417-4589-B213-7EB7-0C564337C1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420" y="1293673"/>
            <a:ext cx="623887" cy="360639"/>
          </a:xfrm>
        </p:spPr>
        <p:txBody>
          <a:bodyPr/>
          <a:lstStyle>
            <a:lvl1pPr marL="127000" indent="0">
              <a:buNone/>
              <a:defRPr b="1">
                <a:solidFill>
                  <a:srgbClr val="00330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6CC2BD28-7D17-7CA6-DDCD-8FACF87AE4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8628" y="1300302"/>
            <a:ext cx="623887" cy="354010"/>
          </a:xfrm>
        </p:spPr>
        <p:txBody>
          <a:bodyPr/>
          <a:lstStyle>
            <a:lvl1pPr marL="127000" indent="0">
              <a:buNone/>
              <a:defRPr b="1">
                <a:solidFill>
                  <a:srgbClr val="00330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90A2B915-5D45-C4E5-9665-33EA4F6D2E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30277" y="1295883"/>
            <a:ext cx="623887" cy="360639"/>
          </a:xfrm>
        </p:spPr>
        <p:txBody>
          <a:bodyPr/>
          <a:lstStyle>
            <a:lvl1pPr marL="127000" indent="0">
              <a:buNone/>
              <a:defRPr b="1">
                <a:solidFill>
                  <a:srgbClr val="00330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67F060A-7B61-760B-2CB8-000C10E5DA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55498" y="3018664"/>
            <a:ext cx="623887" cy="360639"/>
          </a:xfrm>
        </p:spPr>
        <p:txBody>
          <a:bodyPr/>
          <a:lstStyle>
            <a:lvl1pPr marL="127000" indent="0">
              <a:buNone/>
              <a:defRPr b="1">
                <a:solidFill>
                  <a:srgbClr val="00330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14A7A60C-FAA9-DAA4-C96D-202D4BBDF8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11689" y="3018664"/>
            <a:ext cx="623887" cy="360639"/>
          </a:xfrm>
        </p:spPr>
        <p:txBody>
          <a:bodyPr/>
          <a:lstStyle>
            <a:lvl1pPr marL="127000" indent="0">
              <a:buNone/>
              <a:defRPr b="1">
                <a:solidFill>
                  <a:srgbClr val="00330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BEAA82EC-67BA-CDBA-9930-1AE1EE9F05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0359" y="1766674"/>
            <a:ext cx="2025954" cy="360640"/>
          </a:xfrm>
        </p:spPr>
        <p:txBody>
          <a:bodyPr/>
          <a:lstStyle>
            <a:lvl1pPr marL="127000" indent="0" algn="ctr">
              <a:buNone/>
              <a:defRPr sz="1800">
                <a:solidFill>
                  <a:srgbClr val="00330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Introduction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7C487755-C841-33D3-A51A-22CC2A609C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79050" y="1766674"/>
            <a:ext cx="2025954" cy="360640"/>
          </a:xfrm>
        </p:spPr>
        <p:txBody>
          <a:bodyPr/>
          <a:lstStyle>
            <a:lvl1pPr marL="127000" indent="0" algn="ctr">
              <a:buNone/>
              <a:defRPr sz="1800">
                <a:solidFill>
                  <a:srgbClr val="00330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Methods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FC9A81B-A2C9-9297-6810-0A92F7B578F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28096" y="1766674"/>
            <a:ext cx="2025954" cy="360640"/>
          </a:xfrm>
        </p:spPr>
        <p:txBody>
          <a:bodyPr/>
          <a:lstStyle>
            <a:lvl1pPr marL="127000" indent="0" algn="ctr">
              <a:buNone/>
              <a:defRPr sz="1800">
                <a:solidFill>
                  <a:srgbClr val="00330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Results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0D8482DC-642C-04B5-B98E-5E700BD70C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54464" y="3488115"/>
            <a:ext cx="2025954" cy="360640"/>
          </a:xfrm>
        </p:spPr>
        <p:txBody>
          <a:bodyPr/>
          <a:lstStyle>
            <a:lvl1pPr marL="127000" indent="0" algn="ctr">
              <a:buNone/>
              <a:defRPr sz="1800">
                <a:solidFill>
                  <a:srgbClr val="00330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Conclusions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41E3B88E-1A70-33BC-BD06-890BCEEA67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10655" y="3488115"/>
            <a:ext cx="2025954" cy="360640"/>
          </a:xfrm>
        </p:spPr>
        <p:txBody>
          <a:bodyPr/>
          <a:lstStyle>
            <a:lvl1pPr marL="127000" indent="0" algn="ctr">
              <a:buNone/>
              <a:defRPr sz="1800">
                <a:solidFill>
                  <a:srgbClr val="00330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References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4602983C-21E0-3178-706F-911B0E4A27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0359" y="2266551"/>
            <a:ext cx="2025954" cy="582665"/>
          </a:xfrm>
        </p:spPr>
        <p:txBody>
          <a:bodyPr/>
          <a:lstStyle>
            <a:lvl1pPr marL="127000" indent="0" algn="ctr">
              <a:buNone/>
              <a:defRPr sz="1200" i="1">
                <a:solidFill>
                  <a:srgbClr val="00330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You can describe the topic session here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6EBFB607-D83F-D025-FC78-F4BED11BDDC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79050" y="2266550"/>
            <a:ext cx="2025954" cy="582665"/>
          </a:xfrm>
        </p:spPr>
        <p:txBody>
          <a:bodyPr/>
          <a:lstStyle>
            <a:lvl1pPr marL="127000" indent="0" algn="ctr">
              <a:buNone/>
              <a:defRPr sz="1200" i="1">
                <a:solidFill>
                  <a:srgbClr val="00330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You can describe the topic session here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93CF6179-70B6-6C3B-F225-0519ABCABCF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6499" y="2266954"/>
            <a:ext cx="2025954" cy="582665"/>
          </a:xfrm>
        </p:spPr>
        <p:txBody>
          <a:bodyPr/>
          <a:lstStyle>
            <a:lvl1pPr marL="127000" indent="0" algn="ctr">
              <a:buNone/>
              <a:defRPr sz="1200" i="1">
                <a:solidFill>
                  <a:srgbClr val="00330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You can describe the topic session here</a:t>
            </a:r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7A75E3E2-AEE6-B2B3-D9CD-F0848B843A3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54464" y="3957567"/>
            <a:ext cx="2025954" cy="582665"/>
          </a:xfrm>
        </p:spPr>
        <p:txBody>
          <a:bodyPr/>
          <a:lstStyle>
            <a:lvl1pPr marL="127000" indent="0" algn="ctr">
              <a:buNone/>
              <a:defRPr sz="1200" i="1">
                <a:solidFill>
                  <a:srgbClr val="00330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You can describe the topic session here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769E0E68-02E7-FD11-A783-010DE7E64E9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18448" y="3957566"/>
            <a:ext cx="2025954" cy="582665"/>
          </a:xfrm>
        </p:spPr>
        <p:txBody>
          <a:bodyPr/>
          <a:lstStyle>
            <a:lvl1pPr marL="127000" indent="0" algn="ctr">
              <a:buNone/>
              <a:defRPr sz="1200" i="1">
                <a:solidFill>
                  <a:srgbClr val="00330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You can describe the topic session here</a:t>
            </a:r>
          </a:p>
        </p:txBody>
      </p:sp>
    </p:spTree>
    <p:extLst>
      <p:ext uri="{BB962C8B-B14F-4D97-AF65-F5344CB8AC3E}">
        <p14:creationId xmlns:p14="http://schemas.microsoft.com/office/powerpoint/2010/main" val="1273326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 preserve="1">
  <p:cSld name="Title and text 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0B6ABB-5E6D-4100-0AAA-73AD9CDF61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4440"/>
          <a:stretch/>
        </p:blipFill>
        <p:spPr>
          <a:xfrm>
            <a:off x="0" y="0"/>
            <a:ext cx="9144000" cy="5256696"/>
          </a:xfrm>
          <a:prstGeom prst="rect">
            <a:avLst/>
          </a:prstGeom>
        </p:spPr>
      </p:pic>
      <p:sp>
        <p:nvSpPr>
          <p:cNvPr id="124" name="Google Shape;124;p15"/>
          <p:cNvSpPr txBox="1">
            <a:spLocks noGrp="1"/>
          </p:cNvSpPr>
          <p:nvPr>
            <p:ph type="title" hasCustomPrompt="1"/>
          </p:nvPr>
        </p:nvSpPr>
        <p:spPr>
          <a:xfrm>
            <a:off x="4654575" y="1442965"/>
            <a:ext cx="37767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800">
                <a:solidFill>
                  <a:srgbClr val="003300"/>
                </a:solidFill>
                <a:latin typeface="+mj-l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 dirty="0"/>
              <a:t>Chapter</a:t>
            </a:r>
            <a:endParaRPr dirty="0"/>
          </a:p>
        </p:txBody>
      </p:sp>
      <p:sp>
        <p:nvSpPr>
          <p:cNvPr id="125" name="Google Shape;125;p15"/>
          <p:cNvSpPr txBox="1">
            <a:spLocks noGrp="1"/>
          </p:cNvSpPr>
          <p:nvPr>
            <p:ph type="subTitle" idx="1" hasCustomPrompt="1"/>
          </p:nvPr>
        </p:nvSpPr>
        <p:spPr>
          <a:xfrm>
            <a:off x="4654425" y="2278254"/>
            <a:ext cx="3777000" cy="14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>
                <a:solidFill>
                  <a:srgbClr val="003300"/>
                </a:solidFill>
                <a:latin typeface="+mj-l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 dirty="0"/>
              <a:t>You can give a brief description of the topic you want to talk about here.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805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1_Table of content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3"/>
          <p:cNvPicPr preferRelativeResize="0"/>
          <p:nvPr/>
        </p:nvPicPr>
        <p:blipFill rotWithShape="1">
          <a:blip r:embed="rId2">
            <a:alphaModFix/>
            <a:duotone>
              <a:prstClr val="black"/>
              <a:srgbClr val="5E7F7D">
                <a:tint val="45000"/>
                <a:satMod val="400000"/>
              </a:srgbClr>
            </a:duotone>
          </a:blip>
          <a:srcRect l="3891" t="15314" r="588" b="-579"/>
          <a:stretch/>
        </p:blipFill>
        <p:spPr>
          <a:xfrm flipH="1">
            <a:off x="0" y="0"/>
            <a:ext cx="1501588" cy="3251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3">
            <a:alphaModFix/>
            <a:duotone>
              <a:prstClr val="black"/>
              <a:srgbClr val="5E7F7D">
                <a:tint val="45000"/>
                <a:satMod val="400000"/>
              </a:srgbClr>
            </a:duotone>
          </a:blip>
          <a:srcRect r="9007" b="40778"/>
          <a:stretch/>
        </p:blipFill>
        <p:spPr>
          <a:xfrm rot="16200000" flipH="1">
            <a:off x="8148457" y="4147957"/>
            <a:ext cx="1080225" cy="910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3"/>
          <p:cNvPicPr preferRelativeResize="0"/>
          <p:nvPr/>
        </p:nvPicPr>
        <p:blipFill rotWithShape="1">
          <a:blip r:embed="rId4">
            <a:alphaModFix/>
            <a:duotone>
              <a:prstClr val="black"/>
              <a:srgbClr val="003300">
                <a:tint val="45000"/>
                <a:satMod val="400000"/>
              </a:srgbClr>
            </a:duotone>
          </a:blip>
          <a:srcRect r="51361"/>
          <a:stretch/>
        </p:blipFill>
        <p:spPr>
          <a:xfrm>
            <a:off x="8224735" y="-272266"/>
            <a:ext cx="919265" cy="43031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329AF0-43C8-7A44-5AFD-2757BFFEA5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9009" y="711546"/>
            <a:ext cx="3719443" cy="3644002"/>
          </a:xfrm>
        </p:spPr>
        <p:txBody>
          <a:bodyPr/>
          <a:lstStyle>
            <a:lvl1pPr marL="127000" indent="0">
              <a:buNone/>
              <a:defRPr>
                <a:solidFill>
                  <a:srgbClr val="00330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C6811AE-EC6A-0C94-9C5B-C18B3F7DF4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6675" y="711200"/>
            <a:ext cx="2968625" cy="3684588"/>
          </a:xfrm>
        </p:spPr>
        <p:txBody>
          <a:bodyPr/>
          <a:lstStyle>
            <a:lvl1pPr marL="127000" indent="0">
              <a:buNone/>
              <a:defRPr>
                <a:solidFill>
                  <a:srgbClr val="003300"/>
                </a:solidFill>
                <a:latin typeface="+mj-lt"/>
              </a:defRPr>
            </a:lvl1pPr>
          </a:lstStyle>
          <a:p>
            <a:r>
              <a:rPr lang="en-US" dirty="0"/>
              <a:t>Graphs</a:t>
            </a:r>
          </a:p>
        </p:txBody>
      </p:sp>
    </p:spTree>
    <p:extLst>
      <p:ext uri="{BB962C8B-B14F-4D97-AF65-F5344CB8AC3E}">
        <p14:creationId xmlns:p14="http://schemas.microsoft.com/office/powerpoint/2010/main" val="181504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1_Table of content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3"/>
          <p:cNvPicPr preferRelativeResize="0"/>
          <p:nvPr/>
        </p:nvPicPr>
        <p:blipFill rotWithShape="1">
          <a:blip r:embed="rId2">
            <a:alphaModFix/>
            <a:duotone>
              <a:prstClr val="black"/>
              <a:srgbClr val="5E7F7D">
                <a:tint val="45000"/>
                <a:satMod val="400000"/>
              </a:srgbClr>
            </a:duotone>
          </a:blip>
          <a:srcRect l="3891" t="15314" r="588" b="-579"/>
          <a:stretch/>
        </p:blipFill>
        <p:spPr>
          <a:xfrm flipH="1">
            <a:off x="0" y="0"/>
            <a:ext cx="1501588" cy="3251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3">
            <a:alphaModFix/>
            <a:duotone>
              <a:prstClr val="black"/>
              <a:srgbClr val="5E7F7D">
                <a:tint val="45000"/>
                <a:satMod val="400000"/>
              </a:srgbClr>
            </a:duotone>
          </a:blip>
          <a:srcRect r="9007" b="40778"/>
          <a:stretch/>
        </p:blipFill>
        <p:spPr>
          <a:xfrm rot="16200000" flipH="1">
            <a:off x="8148457" y="4147957"/>
            <a:ext cx="1080225" cy="910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3"/>
          <p:cNvPicPr preferRelativeResize="0"/>
          <p:nvPr/>
        </p:nvPicPr>
        <p:blipFill rotWithShape="1">
          <a:blip r:embed="rId4">
            <a:alphaModFix/>
            <a:duotone>
              <a:prstClr val="black"/>
              <a:srgbClr val="003300">
                <a:tint val="45000"/>
                <a:satMod val="400000"/>
              </a:srgbClr>
            </a:duotone>
          </a:blip>
          <a:srcRect r="51361"/>
          <a:stretch/>
        </p:blipFill>
        <p:spPr>
          <a:xfrm>
            <a:off x="8224735" y="-272266"/>
            <a:ext cx="919265" cy="43031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oogle Shape;1393;p107">
            <a:extLst>
              <a:ext uri="{FF2B5EF4-FFF2-40B4-BE49-F238E27FC236}">
                <a16:creationId xmlns:a16="http://schemas.microsoft.com/office/drawing/2014/main" id="{6133435F-BE80-8846-23DB-0CD0F345504B}"/>
              </a:ext>
            </a:extLst>
          </p:cNvPr>
          <p:cNvGrpSpPr/>
          <p:nvPr userDrawn="1"/>
        </p:nvGrpSpPr>
        <p:grpSpPr>
          <a:xfrm>
            <a:off x="2286880" y="1441089"/>
            <a:ext cx="582486" cy="446506"/>
            <a:chOff x="2567841" y="1994124"/>
            <a:chExt cx="399812" cy="306477"/>
          </a:xfrm>
        </p:grpSpPr>
        <p:sp>
          <p:nvSpPr>
            <p:cNvPr id="6" name="Google Shape;1394;p107">
              <a:extLst>
                <a:ext uri="{FF2B5EF4-FFF2-40B4-BE49-F238E27FC236}">
                  <a16:creationId xmlns:a16="http://schemas.microsoft.com/office/drawing/2014/main" id="{A6475233-EB19-FF7D-C50A-629294316B83}"/>
                </a:ext>
              </a:extLst>
            </p:cNvPr>
            <p:cNvSpPr/>
            <p:nvPr/>
          </p:nvSpPr>
          <p:spPr>
            <a:xfrm>
              <a:off x="2567841" y="1994124"/>
              <a:ext cx="399812" cy="306477"/>
            </a:xfrm>
            <a:custGeom>
              <a:avLst/>
              <a:gdLst/>
              <a:ahLst/>
              <a:cxnLst/>
              <a:rect l="l" t="t" r="r" b="b"/>
              <a:pathLst>
                <a:path w="12551" h="9621" extrusionOk="0">
                  <a:moveTo>
                    <a:pt x="11157" y="346"/>
                  </a:moveTo>
                  <a:lnTo>
                    <a:pt x="11157" y="6584"/>
                  </a:lnTo>
                  <a:lnTo>
                    <a:pt x="1334" y="6584"/>
                  </a:lnTo>
                  <a:lnTo>
                    <a:pt x="1334" y="346"/>
                  </a:lnTo>
                  <a:close/>
                  <a:moveTo>
                    <a:pt x="7442" y="7930"/>
                  </a:moveTo>
                  <a:lnTo>
                    <a:pt x="7621" y="8561"/>
                  </a:lnTo>
                  <a:lnTo>
                    <a:pt x="4859" y="8561"/>
                  </a:lnTo>
                  <a:lnTo>
                    <a:pt x="5037" y="7930"/>
                  </a:lnTo>
                  <a:close/>
                  <a:moveTo>
                    <a:pt x="11217" y="6954"/>
                  </a:moveTo>
                  <a:lnTo>
                    <a:pt x="12038" y="8561"/>
                  </a:lnTo>
                  <a:lnTo>
                    <a:pt x="7990" y="8561"/>
                  </a:lnTo>
                  <a:lnTo>
                    <a:pt x="7776" y="7835"/>
                  </a:lnTo>
                  <a:cubicBezTo>
                    <a:pt x="7740" y="7680"/>
                    <a:pt x="7597" y="7573"/>
                    <a:pt x="7454" y="7573"/>
                  </a:cubicBezTo>
                  <a:lnTo>
                    <a:pt x="5013" y="7573"/>
                  </a:lnTo>
                  <a:cubicBezTo>
                    <a:pt x="4859" y="7573"/>
                    <a:pt x="4716" y="7680"/>
                    <a:pt x="4680" y="7835"/>
                  </a:cubicBezTo>
                  <a:lnTo>
                    <a:pt x="4478" y="8561"/>
                  </a:lnTo>
                  <a:lnTo>
                    <a:pt x="430" y="8561"/>
                  </a:lnTo>
                  <a:lnTo>
                    <a:pt x="1263" y="6954"/>
                  </a:lnTo>
                  <a:close/>
                  <a:moveTo>
                    <a:pt x="12157" y="8930"/>
                  </a:moveTo>
                  <a:lnTo>
                    <a:pt x="12157" y="9216"/>
                  </a:lnTo>
                  <a:lnTo>
                    <a:pt x="12169" y="9216"/>
                  </a:lnTo>
                  <a:cubicBezTo>
                    <a:pt x="12169" y="9239"/>
                    <a:pt x="12145" y="9275"/>
                    <a:pt x="12110" y="9275"/>
                  </a:cubicBezTo>
                  <a:lnTo>
                    <a:pt x="382" y="9275"/>
                  </a:lnTo>
                  <a:cubicBezTo>
                    <a:pt x="346" y="9275"/>
                    <a:pt x="322" y="9239"/>
                    <a:pt x="322" y="9216"/>
                  </a:cubicBezTo>
                  <a:lnTo>
                    <a:pt x="322" y="8930"/>
                  </a:lnTo>
                  <a:close/>
                  <a:moveTo>
                    <a:pt x="1334" y="0"/>
                  </a:moveTo>
                  <a:cubicBezTo>
                    <a:pt x="1144" y="0"/>
                    <a:pt x="977" y="167"/>
                    <a:pt x="977" y="357"/>
                  </a:cubicBezTo>
                  <a:lnTo>
                    <a:pt x="977" y="6739"/>
                  </a:lnTo>
                  <a:lnTo>
                    <a:pt x="1" y="8680"/>
                  </a:lnTo>
                  <a:lnTo>
                    <a:pt x="1" y="8692"/>
                  </a:lnTo>
                  <a:lnTo>
                    <a:pt x="1" y="8704"/>
                  </a:lnTo>
                  <a:lnTo>
                    <a:pt x="1" y="8728"/>
                  </a:lnTo>
                  <a:lnTo>
                    <a:pt x="1" y="8739"/>
                  </a:lnTo>
                  <a:lnTo>
                    <a:pt x="1" y="9204"/>
                  </a:lnTo>
                  <a:cubicBezTo>
                    <a:pt x="1" y="9442"/>
                    <a:pt x="191" y="9620"/>
                    <a:pt x="406" y="9620"/>
                  </a:cubicBezTo>
                  <a:lnTo>
                    <a:pt x="12133" y="9620"/>
                  </a:lnTo>
                  <a:cubicBezTo>
                    <a:pt x="12371" y="9620"/>
                    <a:pt x="12550" y="9418"/>
                    <a:pt x="12550" y="9204"/>
                  </a:cubicBezTo>
                  <a:lnTo>
                    <a:pt x="12526" y="8739"/>
                  </a:lnTo>
                  <a:lnTo>
                    <a:pt x="12526" y="8704"/>
                  </a:lnTo>
                  <a:lnTo>
                    <a:pt x="12526" y="8692"/>
                  </a:lnTo>
                  <a:lnTo>
                    <a:pt x="12526" y="8680"/>
                  </a:lnTo>
                  <a:lnTo>
                    <a:pt x="11550" y="6739"/>
                  </a:lnTo>
                  <a:lnTo>
                    <a:pt x="11550" y="357"/>
                  </a:lnTo>
                  <a:cubicBezTo>
                    <a:pt x="11550" y="167"/>
                    <a:pt x="11383" y="0"/>
                    <a:pt x="1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95;p107">
              <a:extLst>
                <a:ext uri="{FF2B5EF4-FFF2-40B4-BE49-F238E27FC236}">
                  <a16:creationId xmlns:a16="http://schemas.microsoft.com/office/drawing/2014/main" id="{249C357E-0F5F-1299-A935-1456D67817FB}"/>
                </a:ext>
              </a:extLst>
            </p:cNvPr>
            <p:cNvSpPr/>
            <p:nvPr/>
          </p:nvSpPr>
          <p:spPr>
            <a:xfrm>
              <a:off x="2623237" y="2113963"/>
              <a:ext cx="287523" cy="77025"/>
            </a:xfrm>
            <a:custGeom>
              <a:avLst/>
              <a:gdLst/>
              <a:ahLst/>
              <a:cxnLst/>
              <a:rect l="l" t="t" r="r" b="b"/>
              <a:pathLst>
                <a:path w="9026" h="2418" extrusionOk="0">
                  <a:moveTo>
                    <a:pt x="179" y="1"/>
                  </a:moveTo>
                  <a:cubicBezTo>
                    <a:pt x="72" y="1"/>
                    <a:pt x="0" y="96"/>
                    <a:pt x="0" y="179"/>
                  </a:cubicBezTo>
                  <a:lnTo>
                    <a:pt x="0" y="2132"/>
                  </a:lnTo>
                  <a:cubicBezTo>
                    <a:pt x="0" y="2299"/>
                    <a:pt x="131" y="2418"/>
                    <a:pt x="274" y="2418"/>
                  </a:cubicBezTo>
                  <a:lnTo>
                    <a:pt x="8727" y="2418"/>
                  </a:lnTo>
                  <a:cubicBezTo>
                    <a:pt x="8894" y="2418"/>
                    <a:pt x="9013" y="2287"/>
                    <a:pt x="9013" y="2132"/>
                  </a:cubicBezTo>
                  <a:lnTo>
                    <a:pt x="9013" y="179"/>
                  </a:lnTo>
                  <a:cubicBezTo>
                    <a:pt x="9025" y="96"/>
                    <a:pt x="8942" y="1"/>
                    <a:pt x="8835" y="1"/>
                  </a:cubicBezTo>
                  <a:cubicBezTo>
                    <a:pt x="8727" y="1"/>
                    <a:pt x="8656" y="96"/>
                    <a:pt x="8656" y="179"/>
                  </a:cubicBezTo>
                  <a:lnTo>
                    <a:pt x="8656" y="2049"/>
                  </a:lnTo>
                  <a:lnTo>
                    <a:pt x="357" y="2049"/>
                  </a:lnTo>
                  <a:lnTo>
                    <a:pt x="357" y="179"/>
                  </a:lnTo>
                  <a:cubicBezTo>
                    <a:pt x="357" y="84"/>
                    <a:pt x="262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96;p107">
              <a:extLst>
                <a:ext uri="{FF2B5EF4-FFF2-40B4-BE49-F238E27FC236}">
                  <a16:creationId xmlns:a16="http://schemas.microsoft.com/office/drawing/2014/main" id="{57686D01-268D-752A-F5A6-A0C11E5CF90E}"/>
                </a:ext>
              </a:extLst>
            </p:cNvPr>
            <p:cNvSpPr/>
            <p:nvPr/>
          </p:nvSpPr>
          <p:spPr>
            <a:xfrm>
              <a:off x="2623237" y="2017251"/>
              <a:ext cx="287523" cy="77025"/>
            </a:xfrm>
            <a:custGeom>
              <a:avLst/>
              <a:gdLst/>
              <a:ahLst/>
              <a:cxnLst/>
              <a:rect l="l" t="t" r="r" b="b"/>
              <a:pathLst>
                <a:path w="9026" h="2418" extrusionOk="0">
                  <a:moveTo>
                    <a:pt x="286" y="1"/>
                  </a:moveTo>
                  <a:cubicBezTo>
                    <a:pt x="119" y="1"/>
                    <a:pt x="0" y="143"/>
                    <a:pt x="0" y="286"/>
                  </a:cubicBezTo>
                  <a:lnTo>
                    <a:pt x="0" y="2239"/>
                  </a:lnTo>
                  <a:cubicBezTo>
                    <a:pt x="0" y="2346"/>
                    <a:pt x="84" y="2418"/>
                    <a:pt x="179" y="2418"/>
                  </a:cubicBezTo>
                  <a:cubicBezTo>
                    <a:pt x="286" y="2418"/>
                    <a:pt x="357" y="2322"/>
                    <a:pt x="357" y="2239"/>
                  </a:cubicBezTo>
                  <a:lnTo>
                    <a:pt x="357" y="382"/>
                  </a:lnTo>
                  <a:lnTo>
                    <a:pt x="8656" y="382"/>
                  </a:lnTo>
                  <a:lnTo>
                    <a:pt x="8656" y="2239"/>
                  </a:lnTo>
                  <a:cubicBezTo>
                    <a:pt x="8656" y="2346"/>
                    <a:pt x="8751" y="2418"/>
                    <a:pt x="8835" y="2418"/>
                  </a:cubicBezTo>
                  <a:cubicBezTo>
                    <a:pt x="8942" y="2418"/>
                    <a:pt x="9013" y="2322"/>
                    <a:pt x="9013" y="2239"/>
                  </a:cubicBezTo>
                  <a:lnTo>
                    <a:pt x="9013" y="286"/>
                  </a:lnTo>
                  <a:cubicBezTo>
                    <a:pt x="9025" y="143"/>
                    <a:pt x="8894" y="1"/>
                    <a:pt x="87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1397;p107">
            <a:extLst>
              <a:ext uri="{FF2B5EF4-FFF2-40B4-BE49-F238E27FC236}">
                <a16:creationId xmlns:a16="http://schemas.microsoft.com/office/drawing/2014/main" id="{51D00BEA-0C75-29B3-4753-C323C2E49B06}"/>
              </a:ext>
            </a:extLst>
          </p:cNvPr>
          <p:cNvSpPr/>
          <p:nvPr userDrawn="1"/>
        </p:nvSpPr>
        <p:spPr>
          <a:xfrm>
            <a:off x="6302600" y="1436725"/>
            <a:ext cx="555388" cy="455236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C0936034-C667-7A69-BCE8-836FD4DC8B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4488"/>
            <a:ext cx="9143999" cy="604837"/>
          </a:xfrm>
        </p:spPr>
        <p:txBody>
          <a:bodyPr/>
          <a:lstStyle>
            <a:lvl1pPr marL="127000" indent="0" algn="ctr">
              <a:buNone/>
              <a:defRPr sz="1800">
                <a:solidFill>
                  <a:srgbClr val="00330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References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DB93F23-8848-9DA8-0D74-A7011F9EC8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6280" y="2192469"/>
            <a:ext cx="2654852" cy="2120348"/>
          </a:xfrm>
        </p:spPr>
        <p:txBody>
          <a:bodyPr/>
          <a:lstStyle>
            <a:lvl1pPr marL="127000" indent="0">
              <a:buNone/>
              <a:defRPr sz="1200">
                <a:solidFill>
                  <a:srgbClr val="00330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61BD340-3AF9-D822-1D95-112C4BA2DE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2868" y="2191203"/>
            <a:ext cx="2654852" cy="2120348"/>
          </a:xfrm>
        </p:spPr>
        <p:txBody>
          <a:bodyPr/>
          <a:lstStyle>
            <a:lvl1pPr marL="127000" indent="0">
              <a:buNone/>
              <a:defRPr sz="1200">
                <a:solidFill>
                  <a:srgbClr val="00330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33508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 preserve="1">
  <p:cSld name="1_Title and text 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0B6ABB-5E6D-4100-0AAA-73AD9CDF61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4440"/>
          <a:stretch/>
        </p:blipFill>
        <p:spPr>
          <a:xfrm>
            <a:off x="0" y="0"/>
            <a:ext cx="9144000" cy="5256696"/>
          </a:xfrm>
          <a:prstGeom prst="rect">
            <a:avLst/>
          </a:prstGeom>
        </p:spPr>
      </p:pic>
      <p:sp>
        <p:nvSpPr>
          <p:cNvPr id="124" name="Google Shape;124;p15"/>
          <p:cNvSpPr txBox="1">
            <a:spLocks noGrp="1"/>
          </p:cNvSpPr>
          <p:nvPr>
            <p:ph type="title" hasCustomPrompt="1"/>
          </p:nvPr>
        </p:nvSpPr>
        <p:spPr>
          <a:xfrm>
            <a:off x="2803686" y="1442965"/>
            <a:ext cx="37767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800">
                <a:solidFill>
                  <a:srgbClr val="003300"/>
                </a:solidFill>
                <a:latin typeface="+mj-l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 dirty="0"/>
              <a:t>Thank you!</a:t>
            </a:r>
            <a:endParaRPr dirty="0"/>
          </a:p>
        </p:txBody>
      </p:sp>
      <p:sp>
        <p:nvSpPr>
          <p:cNvPr id="125" name="Google Shape;125;p15"/>
          <p:cNvSpPr txBox="1">
            <a:spLocks noGrp="1"/>
          </p:cNvSpPr>
          <p:nvPr>
            <p:ph type="subTitle" idx="1" hasCustomPrompt="1"/>
          </p:nvPr>
        </p:nvSpPr>
        <p:spPr>
          <a:xfrm>
            <a:off x="5255190" y="3152898"/>
            <a:ext cx="3777000" cy="14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>
                <a:solidFill>
                  <a:srgbClr val="003300"/>
                </a:solidFill>
                <a:latin typeface="+mj-l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 dirty="0"/>
              <a:t>@Mail address</a:t>
            </a:r>
          </a:p>
          <a:p>
            <a:r>
              <a:rPr lang="en-US" dirty="0"/>
              <a:t>Acknowledgements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139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●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○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■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●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○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■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●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○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■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B8719C-4958-A51E-C425-457FA70281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5C3DF-12E0-488E-8D05-50E09F6CAC85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C9ED32-34D8-8DE7-FFC4-486A285C1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10F63-3B24-4708-8B20-C1CABA12C9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0" r:id="rId2"/>
    <p:sldLayoutId id="2147483699" r:id="rId3"/>
    <p:sldLayoutId id="2147483662" r:id="rId4"/>
    <p:sldLayoutId id="2147483661" r:id="rId5"/>
    <p:sldLayoutId id="214748370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E447C7-A3AB-C502-708D-1791D128B3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solidFill>
                <a:srgbClr val="0033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03EACD-7BA7-50FF-ABE7-62A5DE5169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C464F-F756-5530-36F3-0362AAFAF9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CB309D-D146-489C-BFF9-C2F2629600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518036-67F1-1DF1-744E-645C726D63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36D58F-3140-0D10-AFBB-0AE5E281E5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AA7A8E-0F94-34A6-0AC7-85DD2DE4BE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56D22C6-DE45-1FBA-9E47-EB905C6A76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8D6FF7-9671-B316-C677-35E041F0C8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D0FC854-5051-0F71-9A8B-3A58E13AC9E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433DE4C-D554-A9D2-7B6E-F22F9A9D4F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8AB832-AC94-A31F-CD54-04F5BD800D7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192611-8C69-DA9C-6EFA-0C83A6A46E4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55160DE-3700-4F86-CEE8-A86D25F497C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0A8B21D-50BD-C595-CDE4-5B98443FD43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6BDC6AF-9FE5-9CF0-540E-37B2BBF48AB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A15CCB9-7F6D-26A8-96B9-221EFC6F236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28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32F47-8300-FB02-BE0F-F1F3C18E3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6976CD-466E-0F4E-8566-19F36DCCC1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51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58E9F1-20D2-188E-508C-A83E2FC6D5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645209-11E2-F956-5AEE-DAD40AC701F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4011667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3DA372-579B-763A-98A6-EBB0BC2FBD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652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261C3-4E13-1330-04CF-6E9E2C03D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BE2C28-E465-FE5A-03CC-D09ED9EE55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62084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Hepatitis Clinical Case by Slidesgo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0</Words>
  <Application>Microsoft Office PowerPoint</Application>
  <PresentationFormat>On-screen Show (16:9)</PresentationFormat>
  <Paragraphs>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DM Serif Display</vt:lpstr>
      <vt:lpstr>Arial</vt:lpstr>
      <vt:lpstr>Karla</vt:lpstr>
      <vt:lpstr>Minimalist Hepatitis Clinical Case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Alexandru Claudiu Dobre</dc:creator>
  <cp:lastModifiedBy>Alexandru Claudiu Dobre</cp:lastModifiedBy>
  <cp:revision>3</cp:revision>
  <dcterms:modified xsi:type="dcterms:W3CDTF">2023-03-03T08:05:33Z</dcterms:modified>
</cp:coreProperties>
</file>